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CF64-8626-42AE-9097-4B280F1749AF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99B1-8F3E-4234-9E64-BD0214CB6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742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CF64-8626-42AE-9097-4B280F1749AF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99B1-8F3E-4234-9E64-BD0214CB6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602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CF64-8626-42AE-9097-4B280F1749AF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99B1-8F3E-4234-9E64-BD0214CB6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117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CF64-8626-42AE-9097-4B280F1749AF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99B1-8F3E-4234-9E64-BD0214CB6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446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CF64-8626-42AE-9097-4B280F1749AF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99B1-8F3E-4234-9E64-BD0214CB6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70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CF64-8626-42AE-9097-4B280F1749AF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99B1-8F3E-4234-9E64-BD0214CB6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8748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CF64-8626-42AE-9097-4B280F1749AF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99B1-8F3E-4234-9E64-BD0214CB6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7927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CF64-8626-42AE-9097-4B280F1749AF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99B1-8F3E-4234-9E64-BD0214CB6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1399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CF64-8626-42AE-9097-4B280F1749AF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99B1-8F3E-4234-9E64-BD0214CB6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102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CF64-8626-42AE-9097-4B280F1749AF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99B1-8F3E-4234-9E64-BD0214CB6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0773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ECF64-8626-42AE-9097-4B280F1749AF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99B1-8F3E-4234-9E64-BD0214CB6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2516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ECF64-8626-42AE-9097-4B280F1749AF}" type="datetimeFigureOut">
              <a:rPr lang="ru-RU" smtClean="0"/>
              <a:pPr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99B1-8F3E-4234-9E64-BD0214CB6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7709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2088" y="233585"/>
            <a:ext cx="7700392" cy="10351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Структура управления гимназией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79506" y="1397576"/>
            <a:ext cx="1804330" cy="9209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ДИРЕКТОР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3429" y="1703610"/>
            <a:ext cx="2088232" cy="68407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ПЕДАГОГИЧЕСКИЙ СОВЕТ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4805" y="3160859"/>
            <a:ext cx="1492458" cy="68407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ЗАМЕСТИТЕЛИ ДИРЕКТОРА ПО УР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23928" y="3100708"/>
            <a:ext cx="1842285" cy="72338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ЗАМЕСТИТЕЛЬ ДИРЕКТОРА ПО ВР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36159" y="3087931"/>
            <a:ext cx="1476164" cy="72338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ЗАМЕСТИТЕЛЬ ДИРЕКТОРА ПО АХЧ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2240" y="1628800"/>
            <a:ext cx="1981298" cy="6896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ПРОФСОЮЗНЫЙ КОМИТЕТ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3719" y="4221088"/>
            <a:ext cx="1512168" cy="61206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Методические объединения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0648" y="5301208"/>
            <a:ext cx="1368152" cy="61206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ПЕДАГОГИ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88337" y="4250229"/>
            <a:ext cx="1656184" cy="61206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Родительский комитет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81671" y="4221087"/>
            <a:ext cx="2035834" cy="61206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Совет школьного самоуправления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470861" y="5301208"/>
            <a:ext cx="1368152" cy="61206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ЧЛЕНЫ ПРОФСОЮЗА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771435" y="5301208"/>
            <a:ext cx="2700664" cy="61206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РОДИТЕЛИ и УЧАЩИЕСЯ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862098" y="5301208"/>
            <a:ext cx="1368152" cy="61206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МОП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0" name="Прямая соединительная линия 19"/>
          <p:cNvCxnSpPr>
            <a:stCxn id="5" idx="1"/>
          </p:cNvCxnSpPr>
          <p:nvPr/>
        </p:nvCxnSpPr>
        <p:spPr>
          <a:xfrm flipH="1">
            <a:off x="2691661" y="1858028"/>
            <a:ext cx="10878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7" idx="0"/>
          </p:cNvCxnSpPr>
          <p:nvPr/>
        </p:nvCxnSpPr>
        <p:spPr>
          <a:xfrm>
            <a:off x="1321034" y="2387686"/>
            <a:ext cx="0" cy="773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7" idx="2"/>
          </p:cNvCxnSpPr>
          <p:nvPr/>
        </p:nvCxnSpPr>
        <p:spPr>
          <a:xfrm>
            <a:off x="1321034" y="3844935"/>
            <a:ext cx="0" cy="540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12" idx="0"/>
          </p:cNvCxnSpPr>
          <p:nvPr/>
        </p:nvCxnSpPr>
        <p:spPr>
          <a:xfrm>
            <a:off x="1244724" y="4907936"/>
            <a:ext cx="0" cy="393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4681671" y="2696817"/>
            <a:ext cx="1" cy="378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2483768" y="3996555"/>
            <a:ext cx="17281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5" idx="3"/>
          </p:cNvCxnSpPr>
          <p:nvPr/>
        </p:nvCxnSpPr>
        <p:spPr>
          <a:xfrm>
            <a:off x="5583836" y="1858028"/>
            <a:ext cx="11484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601753" y="1858028"/>
            <a:ext cx="0" cy="1217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874241" y="3811319"/>
            <a:ext cx="0" cy="1489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8028384" y="2318480"/>
            <a:ext cx="0" cy="2982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4355976" y="3785282"/>
            <a:ext cx="0" cy="4649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5292080" y="3811319"/>
            <a:ext cx="0" cy="4125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419872" y="4835928"/>
            <a:ext cx="0" cy="465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5220072" y="4833156"/>
            <a:ext cx="0" cy="468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483768" y="3436848"/>
            <a:ext cx="0" cy="11194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2095887" y="4556263"/>
            <a:ext cx="3878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2223971" y="3140020"/>
            <a:ext cx="1492458" cy="68407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ЗАМЕСТИТЕЛИ ДИРЕКТОРА ПО МР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4222856" y="3844935"/>
            <a:ext cx="0" cy="151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411760" y="2401688"/>
            <a:ext cx="0" cy="7383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2555777" y="2696817"/>
            <a:ext cx="21258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555778" y="2401688"/>
            <a:ext cx="0" cy="2951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3312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38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Структура управления гимназией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Гимназия №11</cp:lastModifiedBy>
  <cp:revision>8</cp:revision>
  <dcterms:created xsi:type="dcterms:W3CDTF">2021-05-12T09:29:59Z</dcterms:created>
  <dcterms:modified xsi:type="dcterms:W3CDTF">2021-06-17T11:46:15Z</dcterms:modified>
</cp:coreProperties>
</file>